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0" r:id="rId3"/>
    <p:sldId id="261" r:id="rId4"/>
    <p:sldId id="256" r:id="rId5"/>
    <p:sldId id="257" r:id="rId6"/>
    <p:sldId id="262" r:id="rId7"/>
    <p:sldId id="25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3ABE3F-DF25-4710-807F-E205C3FC8319}" v="464" dt="2022-02-02T17:34:40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3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27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28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9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0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4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3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5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0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5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B0E3AC-5878-4080-8280-16D800FD189F}"/>
              </a:ext>
            </a:extLst>
          </p:cNvPr>
          <p:cNvSpPr txBox="1"/>
          <p:nvPr/>
        </p:nvSpPr>
        <p:spPr>
          <a:xfrm>
            <a:off x="474336" y="1503537"/>
            <a:ext cx="4965379" cy="37730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Arial Black"/>
              </a:rPr>
              <a:t>РАССКАЖИ - И Я ЗАБУДУ,</a:t>
            </a:r>
            <a:endParaRPr lang="ru-RU" sz="4000">
              <a:latin typeface="Arial Black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Arial Black"/>
              </a:rPr>
              <a:t>ПОКАЖИ - И Я ЗАПОМНЮ,</a:t>
            </a:r>
            <a:endParaRPr lang="en-US" sz="4000">
              <a:latin typeface="Arial Black"/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Arial Black"/>
              </a:rPr>
              <a:t>ДАЙ ПОПРОБОВАТЬ - И Я ПОЙМУ!</a:t>
            </a:r>
            <a:endParaRPr lang="en-US" sz="4000">
              <a:latin typeface="Arial Black"/>
              <a:cs typeface="Calibri" panose="020F0502020204030204"/>
            </a:endParaRPr>
          </a:p>
        </p:txBody>
      </p:sp>
      <p:pic>
        <p:nvPicPr>
          <p:cNvPr id="7" name="Рисунок 7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C11D514-DB3E-44E4-8093-15275446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966" y="378162"/>
            <a:ext cx="4540369" cy="43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AA565B-EC87-40C3-A8C3-9DC584A61FF8}"/>
              </a:ext>
            </a:extLst>
          </p:cNvPr>
          <p:cNvSpPr txBox="1"/>
          <p:nvPr/>
        </p:nvSpPr>
        <p:spPr>
          <a:xfrm>
            <a:off x="1920816" y="612474"/>
            <a:ext cx="7890292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dirty="0">
                <a:latin typeface="Arial Black"/>
                <a:ea typeface="+mn-lt"/>
                <a:cs typeface="+mn-lt"/>
              </a:rPr>
              <a:t>5000 : 100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 </a:t>
            </a:r>
            <a:r>
              <a:rPr lang="ru-RU" sz="4000" dirty="0">
                <a:latin typeface="Arial Black"/>
                <a:ea typeface="+mn-lt"/>
                <a:cs typeface="+mn-lt"/>
              </a:rPr>
              <a:t>– и </a:t>
            </a:r>
            <a:endParaRPr lang="ru-RU" sz="4000" dirty="0">
              <a:latin typeface="Arial Black"/>
            </a:endParaRP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10 * 100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 </a:t>
            </a:r>
            <a:r>
              <a:rPr lang="ru-RU" sz="4000" dirty="0">
                <a:latin typeface="Arial Black"/>
                <a:ea typeface="+mn-lt"/>
                <a:cs typeface="+mn-lt"/>
              </a:rPr>
              <a:t>- й </a:t>
            </a:r>
            <a:endParaRPr lang="ru-RU" sz="4000" dirty="0">
              <a:latin typeface="Arial Black"/>
            </a:endParaRP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400 – 150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-</a:t>
            </a:r>
            <a:r>
              <a:rPr lang="ru-RU" sz="4000" dirty="0">
                <a:latin typeface="Arial Black"/>
                <a:ea typeface="+mn-lt"/>
                <a:cs typeface="+mn-lt"/>
              </a:rPr>
              <a:t> н               </a:t>
            </a:r>
            <a:endParaRPr lang="ru-RU" sz="4000" dirty="0">
              <a:latin typeface="Arial Black"/>
            </a:endParaRP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850 *0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 </a:t>
            </a:r>
            <a:r>
              <a:rPr lang="ru-RU" sz="4000" dirty="0">
                <a:latin typeface="Arial Black"/>
                <a:ea typeface="+mn-lt"/>
                <a:cs typeface="+mn-lt"/>
              </a:rPr>
              <a:t>- з </a:t>
            </a:r>
            <a:endParaRPr lang="ru-RU" sz="4000" dirty="0">
              <a:latin typeface="Arial Black"/>
            </a:endParaRP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810 : 9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 </a:t>
            </a:r>
            <a:r>
              <a:rPr lang="ru-RU" sz="4000" dirty="0">
                <a:latin typeface="Arial Black"/>
                <a:ea typeface="+mn-lt"/>
                <a:cs typeface="+mn-lt"/>
              </a:rPr>
              <a:t>- м </a:t>
            </a:r>
            <a:endParaRPr lang="ru-RU" sz="4000" dirty="0">
              <a:latin typeface="Arial Black"/>
            </a:endParaRP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273 * 10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 </a:t>
            </a:r>
            <a:r>
              <a:rPr lang="ru-RU" sz="4000" dirty="0">
                <a:latin typeface="Arial Black"/>
                <a:ea typeface="+mn-lt"/>
                <a:cs typeface="+mn-lt"/>
              </a:rPr>
              <a:t>- л</a:t>
            </a:r>
            <a:endParaRPr lang="ru-RU" sz="4000" dirty="0">
              <a:latin typeface="Arial Black"/>
              <a:cs typeface="Calibri"/>
            </a:endParaRP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420 – 30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 </a:t>
            </a:r>
            <a:r>
              <a:rPr lang="ru-RU" sz="4000" dirty="0">
                <a:latin typeface="Arial Black"/>
                <a:ea typeface="+mn-lt"/>
                <a:cs typeface="+mn-lt"/>
              </a:rPr>
              <a:t>- и </a:t>
            </a: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900 * 6 = </a:t>
            </a:r>
            <a:r>
              <a:rPr lang="ru-RU" sz="4000" dirty="0" smtClean="0">
                <a:latin typeface="Arial Black"/>
                <a:ea typeface="+mn-lt"/>
                <a:cs typeface="+mn-lt"/>
              </a:rPr>
              <a:t> </a:t>
            </a:r>
            <a:r>
              <a:rPr lang="ru-RU" sz="4000" dirty="0">
                <a:latin typeface="Arial Black"/>
                <a:ea typeface="+mn-lt"/>
                <a:cs typeface="+mn-lt"/>
              </a:rPr>
              <a:t>- е </a:t>
            </a:r>
            <a:endParaRPr lang="ru-RU" sz="4000" dirty="0">
              <a:latin typeface="Arial Black"/>
            </a:endParaRPr>
          </a:p>
          <a:p>
            <a:r>
              <a:rPr lang="ru-RU" sz="4000" dirty="0">
                <a:latin typeface="Arial Black"/>
                <a:ea typeface="+mn-lt"/>
                <a:cs typeface="+mn-lt"/>
              </a:rPr>
              <a:t>70 * </a:t>
            </a:r>
            <a:r>
              <a:rPr lang="ru-RU" sz="4000">
                <a:latin typeface="Arial Black"/>
                <a:ea typeface="+mn-lt"/>
                <a:cs typeface="+mn-lt"/>
              </a:rPr>
              <a:t>80 </a:t>
            </a:r>
            <a:r>
              <a:rPr lang="ru-RU" sz="4000" smtClean="0">
                <a:latin typeface="Arial Black"/>
                <a:ea typeface="+mn-lt"/>
                <a:cs typeface="+mn-lt"/>
              </a:rPr>
              <a:t>= </a:t>
            </a:r>
            <a:r>
              <a:rPr lang="ru-RU" sz="4000" dirty="0">
                <a:latin typeface="Arial Black"/>
                <a:ea typeface="+mn-lt"/>
                <a:cs typeface="+mn-lt"/>
              </a:rPr>
              <a:t>–с </a:t>
            </a:r>
            <a:endParaRPr lang="ru-RU" sz="40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832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внешний, снег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AD18BDD-4488-4D45-A574-9FE551D9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35" y="249113"/>
            <a:ext cx="8120331" cy="65323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EDF7EB1-3E70-48D0-9C44-DD3F46603CCF}"/>
              </a:ext>
            </a:extLst>
          </p:cNvPr>
          <p:cNvSpPr/>
          <p:nvPr/>
        </p:nvSpPr>
        <p:spPr>
          <a:xfrm>
            <a:off x="2101971" y="2066027"/>
            <a:ext cx="4960187" cy="1222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72A110-E336-4460-945B-2B399C10A827}"/>
              </a:ext>
            </a:extLst>
          </p:cNvPr>
          <p:cNvSpPr txBox="1"/>
          <p:nvPr/>
        </p:nvSpPr>
        <p:spPr>
          <a:xfrm rot="-10800000" flipV="1">
            <a:off x="2280249" y="2366765"/>
            <a:ext cx="508670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/>
              </a:rPr>
              <a:t>ЗИМНИЙ ЛЕС​</a:t>
            </a:r>
            <a:endParaRPr lang="ru-RU" sz="44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88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052736"/>
            <a:ext cx="856895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Arial Black" panose="020B0A04020102020204" pitchFamily="34" charset="0"/>
              </a:rPr>
              <a:t>27, 15, 8, 9, 24, 6, 7, 32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212976"/>
            <a:ext cx="4896544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4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ошибок – 5</a:t>
            </a:r>
          </a:p>
          <a:p>
            <a:pPr lvl="0"/>
            <a:r>
              <a:rPr lang="ru-RU" sz="4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ошибки – 4</a:t>
            </a:r>
          </a:p>
          <a:p>
            <a:pPr lvl="0"/>
            <a:r>
              <a:rPr lang="ru-RU" sz="4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ошибки – 3</a:t>
            </a:r>
          </a:p>
          <a:p>
            <a:pPr lvl="0"/>
            <a:r>
              <a:rPr lang="ru-RU" sz="4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4 ошибок –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0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2038044"/>
            <a:ext cx="52565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Arial Black" panose="020B0A04020102020204" pitchFamily="34" charset="0"/>
              </a:rPr>
              <a:t>15, 152, 1528</a:t>
            </a:r>
          </a:p>
        </p:txBody>
      </p:sp>
    </p:spTree>
    <p:extLst>
      <p:ext uri="{BB962C8B-B14F-4D97-AF65-F5344CB8AC3E}">
        <p14:creationId xmlns:p14="http://schemas.microsoft.com/office/powerpoint/2010/main" val="7724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млекопитающее, белка, кот, пристально смотр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FEE2184-4650-4DAD-A5CC-4662F226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">
            <a:off x="4896928" y="3069107"/>
            <a:ext cx="4252823" cy="3437108"/>
          </a:xfrm>
          <a:prstGeom prst="rect">
            <a:avLst/>
          </a:prstGeom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xmlns="" id="{D5ED524C-7C86-4501-A669-30185EB5ABD4}"/>
              </a:ext>
            </a:extLst>
          </p:cNvPr>
          <p:cNvSpPr/>
          <p:nvPr/>
        </p:nvSpPr>
        <p:spPr>
          <a:xfrm rot="-660000">
            <a:off x="1784770" y="1497138"/>
            <a:ext cx="3809998" cy="2444149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Calibri"/>
                <a:cs typeface="Calibri"/>
              </a:rPr>
              <a:t>Давайте решим задачу</a:t>
            </a:r>
          </a:p>
        </p:txBody>
      </p:sp>
    </p:spTree>
    <p:extLst>
      <p:ext uri="{BB962C8B-B14F-4D97-AF65-F5344CB8AC3E}">
        <p14:creationId xmlns:p14="http://schemas.microsoft.com/office/powerpoint/2010/main" val="19943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5" b="97567" l="530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11722" r="18750" b="4850"/>
          <a:stretch/>
        </p:blipFill>
        <p:spPr bwMode="auto">
          <a:xfrm>
            <a:off x="4634911" y="3068960"/>
            <a:ext cx="2826189" cy="30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ьная выноска 3"/>
          <p:cNvSpPr/>
          <p:nvPr/>
        </p:nvSpPr>
        <p:spPr>
          <a:xfrm flipH="1">
            <a:off x="1835696" y="836712"/>
            <a:ext cx="3312368" cy="2232248"/>
          </a:xfrm>
          <a:prstGeom prst="wedgeEllipseCallou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35491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72</Words>
  <Application>Microsoft Office PowerPoint</Application>
  <PresentationFormat>Экран (4:3)</PresentationFormat>
  <Paragraphs>21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 Петрова</dc:creator>
  <cp:lastModifiedBy>Марина Даньшина</cp:lastModifiedBy>
  <cp:revision>180</cp:revision>
  <dcterms:created xsi:type="dcterms:W3CDTF">2020-04-28T15:49:13Z</dcterms:created>
  <dcterms:modified xsi:type="dcterms:W3CDTF">2022-02-03T09:24:01Z</dcterms:modified>
</cp:coreProperties>
</file>